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7ECC756-E875-4463-9DCB-BD30DD31E9FF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67E02CB-1B22-436F-B17C-49D881DE0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07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Won</a:t>
            </a:r>
            <a:r>
              <a:rPr lang="en-US" baseline="0" dirty="0" smtClean="0"/>
              <a:t> nearly a dozen awards including an Innovation award for ReSound LiNX and a 2015 award for ReSound Enzo. Just a snapshot of other awards on the screen…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73D7A-DA30-4CDF-89A4-D371BE784F89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7592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B5B3-017A-4570-BBE8-524008CF3A9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B950-2CEC-4932-B226-A22A1B965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79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B5B3-017A-4570-BBE8-524008CF3A9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B950-2CEC-4932-B226-A22A1B965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2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B5B3-017A-4570-BBE8-524008CF3A9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B950-2CEC-4932-B226-A22A1B965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01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B5B3-017A-4570-BBE8-524008CF3A9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B950-2CEC-4932-B226-A22A1B965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2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B5B3-017A-4570-BBE8-524008CF3A9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B950-2CEC-4932-B226-A22A1B965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7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B5B3-017A-4570-BBE8-524008CF3A9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B950-2CEC-4932-B226-A22A1B965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4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B5B3-017A-4570-BBE8-524008CF3A9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B950-2CEC-4932-B226-A22A1B965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84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B5B3-017A-4570-BBE8-524008CF3A9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B950-2CEC-4932-B226-A22A1B965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3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B5B3-017A-4570-BBE8-524008CF3A9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B950-2CEC-4932-B226-A22A1B965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6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B5B3-017A-4570-BBE8-524008CF3A9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B950-2CEC-4932-B226-A22A1B965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9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B5B3-017A-4570-BBE8-524008CF3A9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B950-2CEC-4932-B226-A22A1B965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7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7B5B3-017A-4570-BBE8-524008CF3A9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AB950-2CEC-4932-B226-A22A1B965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9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>
          <a:xfrm>
            <a:off x="1421956" y="1246761"/>
            <a:ext cx="10147475" cy="91099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Rounded Rectangle 2"/>
          <p:cNvSpPr/>
          <p:nvPr/>
        </p:nvSpPr>
        <p:spPr>
          <a:xfrm>
            <a:off x="1444396" y="207518"/>
            <a:ext cx="10147475" cy="99818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2" name="Group 1"/>
          <p:cNvGrpSpPr/>
          <p:nvPr/>
        </p:nvGrpSpPr>
        <p:grpSpPr>
          <a:xfrm>
            <a:off x="1676400" y="2247048"/>
            <a:ext cx="9974480" cy="4092793"/>
            <a:chOff x="375752" y="1709978"/>
            <a:chExt cx="8217625" cy="3069595"/>
          </a:xfrm>
        </p:grpSpPr>
        <p:pic>
          <p:nvPicPr>
            <p:cNvPr id="5" name="ac10599a-eb13-4ba7-aa2e-e1b5240b3c85" descr="19BD2BB3-F209-4340-8ED3-05818EDC548B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470" y="3217390"/>
              <a:ext cx="549986" cy="506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6574" t="11368" r="7966"/>
            <a:stretch>
              <a:fillRect/>
            </a:stretch>
          </p:blipFill>
          <p:spPr bwMode="auto">
            <a:xfrm>
              <a:off x="2458890" y="1822777"/>
              <a:ext cx="608159" cy="547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1779662"/>
              <a:ext cx="978152" cy="547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ounded Rectangle 7"/>
            <p:cNvSpPr>
              <a:spLocks noChangeAspect="1"/>
            </p:cNvSpPr>
            <p:nvPr/>
          </p:nvSpPr>
          <p:spPr>
            <a:xfrm>
              <a:off x="375752" y="1710517"/>
              <a:ext cx="1572951" cy="1457425"/>
            </a:xfrm>
            <a:prstGeom prst="round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200" tIns="6096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1467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pPr algn="ctr"/>
              <a:r>
                <a:rPr lang="en-US" sz="1467" dirty="0">
                  <a:solidFill>
                    <a:schemeClr val="tx2"/>
                  </a:solidFill>
                  <a:cs typeface="Gotham Medium" pitchFamily="50" charset="0"/>
                </a:rPr>
                <a:t>2014 &amp; 2015</a:t>
              </a:r>
            </a:p>
            <a:p>
              <a:pPr algn="ctr"/>
              <a:r>
                <a:rPr lang="en-US" sz="1333" dirty="0">
                  <a:solidFill>
                    <a:schemeClr val="tx1"/>
                  </a:solidFill>
                  <a:cs typeface="Gotham Book" pitchFamily="50" charset="0"/>
                </a:rPr>
                <a:t>Innovations Design and Engineering Awards Honoree</a:t>
              </a:r>
            </a:p>
            <a:p>
              <a:endParaRPr lang="en-US" sz="1467" dirty="0">
                <a:solidFill>
                  <a:schemeClr val="tx1"/>
                </a:solidFill>
                <a:cs typeface="Gotham Book" pitchFamily="50" charset="0"/>
              </a:endParaRPr>
            </a:p>
          </p:txBody>
        </p:sp>
        <p:sp>
          <p:nvSpPr>
            <p:cNvPr id="9" name="Rounded Rectangle 8"/>
            <p:cNvSpPr>
              <a:spLocks noChangeAspect="1"/>
            </p:cNvSpPr>
            <p:nvPr/>
          </p:nvSpPr>
          <p:spPr>
            <a:xfrm>
              <a:off x="2015209" y="1710517"/>
              <a:ext cx="1572951" cy="1457425"/>
            </a:xfrm>
            <a:prstGeom prst="round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200" tIns="6096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pPr algn="ctr"/>
              <a:r>
                <a:rPr lang="en-US" sz="1467" dirty="0">
                  <a:solidFill>
                    <a:schemeClr val="tx2"/>
                  </a:solidFill>
                  <a:cs typeface="Gotham Medium" pitchFamily="50" charset="0"/>
                </a:rPr>
                <a:t>March - 2014</a:t>
              </a:r>
            </a:p>
            <a:p>
              <a:pPr algn="ctr"/>
              <a:r>
                <a:rPr lang="en-US" sz="1333" dirty="0">
                  <a:solidFill>
                    <a:schemeClr val="tx1"/>
                  </a:solidFill>
                  <a:cs typeface="Gotham Book" pitchFamily="50" charset="0"/>
                </a:rPr>
                <a:t>Recognize the most Innovative, adaptive &amp; assistive technology</a:t>
              </a:r>
            </a:p>
          </p:txBody>
        </p:sp>
        <p:sp>
          <p:nvSpPr>
            <p:cNvPr id="10" name="Rounded Rectangle 9"/>
            <p:cNvSpPr>
              <a:spLocks noChangeAspect="1"/>
            </p:cNvSpPr>
            <p:nvPr/>
          </p:nvSpPr>
          <p:spPr>
            <a:xfrm>
              <a:off x="3691612" y="1710517"/>
              <a:ext cx="1572951" cy="1457425"/>
            </a:xfrm>
            <a:prstGeom prst="round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200" tIns="6096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1467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pPr algn="ctr"/>
              <a:r>
                <a:rPr lang="en-US" sz="1467" dirty="0">
                  <a:solidFill>
                    <a:schemeClr val="tx2"/>
                  </a:solidFill>
                  <a:cs typeface="Gotham Medium" pitchFamily="50" charset="0"/>
                </a:rPr>
                <a:t>March - 2014</a:t>
              </a:r>
            </a:p>
            <a:p>
              <a:pPr algn="ctr"/>
              <a:r>
                <a:rPr lang="en-US" sz="1333" dirty="0">
                  <a:solidFill>
                    <a:schemeClr val="tx1"/>
                  </a:solidFill>
                  <a:cs typeface="Gotham Book" pitchFamily="50" charset="0"/>
                </a:rPr>
                <a:t>Winner for Product Design; recognized for Medical Device</a:t>
              </a:r>
            </a:p>
            <a:p>
              <a:endParaRPr lang="en-US" sz="1467" dirty="0">
                <a:solidFill>
                  <a:schemeClr val="tx1"/>
                </a:solidFill>
                <a:cs typeface="Gotham Book" pitchFamily="50" charset="0"/>
              </a:endParaRPr>
            </a:p>
          </p:txBody>
        </p:sp>
        <p:sp>
          <p:nvSpPr>
            <p:cNvPr id="11" name="Rounded Rectangle 10"/>
            <p:cNvSpPr>
              <a:spLocks noChangeAspect="1"/>
            </p:cNvSpPr>
            <p:nvPr/>
          </p:nvSpPr>
          <p:spPr>
            <a:xfrm>
              <a:off x="5356470" y="1710517"/>
              <a:ext cx="1572951" cy="1457425"/>
            </a:xfrm>
            <a:prstGeom prst="round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200" tIns="6096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1467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pPr algn="ctr"/>
              <a:r>
                <a:rPr lang="en-US" sz="1467" dirty="0">
                  <a:solidFill>
                    <a:schemeClr val="tx2"/>
                  </a:solidFill>
                  <a:cs typeface="Gotham Medium" pitchFamily="50" charset="0"/>
                </a:rPr>
                <a:t>June – 2014</a:t>
              </a:r>
            </a:p>
            <a:p>
              <a:pPr algn="ctr"/>
              <a:r>
                <a:rPr lang="en-US" sz="1333" dirty="0">
                  <a:solidFill>
                    <a:schemeClr val="tx1"/>
                  </a:solidFill>
                  <a:cs typeface="Gotham Book" pitchFamily="50" charset="0"/>
                </a:rPr>
                <a:t>Winner in the Health &amp; Wellness category</a:t>
              </a:r>
            </a:p>
            <a:p>
              <a:endParaRPr lang="en-US" sz="1467" dirty="0">
                <a:solidFill>
                  <a:schemeClr val="tx1"/>
                </a:solidFill>
                <a:cs typeface="Gotham Book" pitchFamily="50" charset="0"/>
              </a:endParaRPr>
            </a:p>
          </p:txBody>
        </p:sp>
        <p:sp>
          <p:nvSpPr>
            <p:cNvPr id="12" name="Rounded Rectangle 11"/>
            <p:cNvSpPr>
              <a:spLocks noChangeAspect="1"/>
            </p:cNvSpPr>
            <p:nvPr/>
          </p:nvSpPr>
          <p:spPr>
            <a:xfrm>
              <a:off x="7020426" y="1709978"/>
              <a:ext cx="1572951" cy="1458048"/>
            </a:xfrm>
            <a:prstGeom prst="round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200" tIns="6096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pPr algn="ctr"/>
              <a:r>
                <a:rPr lang="en-US" sz="1467" dirty="0">
                  <a:solidFill>
                    <a:schemeClr val="tx2"/>
                  </a:solidFill>
                  <a:cs typeface="Gotham Medium" pitchFamily="50" charset="0"/>
                </a:rPr>
                <a:t>June - 2014</a:t>
              </a:r>
            </a:p>
            <a:p>
              <a:pPr algn="ctr"/>
              <a:r>
                <a:rPr lang="en-US" sz="1333" dirty="0">
                  <a:solidFill>
                    <a:schemeClr val="tx1"/>
                  </a:solidFill>
                  <a:cs typeface="Gotham Book" pitchFamily="50" charset="0"/>
                </a:rPr>
                <a:t>Awards to innovative new products serving seniors</a:t>
              </a:r>
            </a:p>
          </p:txBody>
        </p:sp>
        <p:sp>
          <p:nvSpPr>
            <p:cNvPr id="13" name="Rounded Rectangle 12"/>
            <p:cNvSpPr>
              <a:spLocks noChangeAspect="1"/>
            </p:cNvSpPr>
            <p:nvPr/>
          </p:nvSpPr>
          <p:spPr>
            <a:xfrm>
              <a:off x="375752" y="3191321"/>
              <a:ext cx="1572951" cy="1588252"/>
            </a:xfrm>
            <a:prstGeom prst="round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200" tIns="6096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pPr algn="ctr"/>
              <a:r>
                <a:rPr lang="en-US" sz="1467" dirty="0">
                  <a:solidFill>
                    <a:schemeClr val="tx2"/>
                  </a:solidFill>
                  <a:cs typeface="Gotham Medium" pitchFamily="50" charset="0"/>
                </a:rPr>
                <a:t>September - 2014</a:t>
              </a:r>
            </a:p>
            <a:p>
              <a:pPr algn="ctr"/>
              <a:r>
                <a:rPr lang="en-US" sz="1333" dirty="0" err="1">
                  <a:solidFill>
                    <a:schemeClr val="tx1"/>
                  </a:solidFill>
                  <a:cs typeface="Gotham Book" pitchFamily="50" charset="0"/>
                </a:rPr>
                <a:t>ShowStoppers</a:t>
              </a:r>
              <a:r>
                <a:rPr lang="en-US" sz="1333" dirty="0">
                  <a:solidFill>
                    <a:schemeClr val="tx1"/>
                  </a:solidFill>
                  <a:cs typeface="Gotham Book" pitchFamily="50" charset="0"/>
                </a:rPr>
                <a:t> </a:t>
              </a:r>
              <a:r>
                <a:rPr lang="en-US" sz="1333" dirty="0" err="1">
                  <a:solidFill>
                    <a:schemeClr val="tx1"/>
                  </a:solidFill>
                  <a:cs typeface="Gotham Book" pitchFamily="50" charset="0"/>
                </a:rPr>
                <a:t>Envisioneering</a:t>
              </a:r>
              <a:r>
                <a:rPr lang="en-US" sz="1333" dirty="0">
                  <a:solidFill>
                    <a:schemeClr val="tx1"/>
                  </a:solidFill>
                  <a:cs typeface="Gotham Book" pitchFamily="50" charset="0"/>
                </a:rPr>
                <a:t> Innovation &amp; Design Award Winner</a:t>
              </a:r>
            </a:p>
          </p:txBody>
        </p:sp>
        <p:sp>
          <p:nvSpPr>
            <p:cNvPr id="14" name="Rounded Rectangle 13"/>
            <p:cNvSpPr>
              <a:spLocks noChangeAspect="1"/>
            </p:cNvSpPr>
            <p:nvPr/>
          </p:nvSpPr>
          <p:spPr>
            <a:xfrm>
              <a:off x="2009820" y="3191321"/>
              <a:ext cx="1572951" cy="1588252"/>
            </a:xfrm>
            <a:prstGeom prst="round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200" tIns="6096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1467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pPr algn="ctr"/>
              <a:r>
                <a:rPr lang="en-US" sz="1467" dirty="0">
                  <a:solidFill>
                    <a:schemeClr val="tx2"/>
                  </a:solidFill>
                  <a:cs typeface="Gotham Medium" pitchFamily="50" charset="0"/>
                </a:rPr>
                <a:t>September - 2014</a:t>
              </a:r>
            </a:p>
            <a:p>
              <a:pPr algn="ctr"/>
              <a:r>
                <a:rPr lang="en-US" sz="1333" dirty="0">
                  <a:solidFill>
                    <a:schemeClr val="tx1"/>
                  </a:solidFill>
                  <a:cs typeface="Gotham Book" pitchFamily="50" charset="0"/>
                </a:rPr>
                <a:t>IFA Gold Usability Award Winner</a:t>
              </a:r>
            </a:p>
            <a:p>
              <a:endParaRPr lang="en-US" sz="1467" dirty="0">
                <a:solidFill>
                  <a:schemeClr val="tx1"/>
                </a:solidFill>
                <a:latin typeface="Gotham Book" pitchFamily="50" charset="0"/>
                <a:cs typeface="Gotham Book" pitchFamily="50" charset="0"/>
              </a:endParaRPr>
            </a:p>
            <a:p>
              <a:endParaRPr lang="en-US" sz="1467" dirty="0">
                <a:solidFill>
                  <a:schemeClr val="tx1"/>
                </a:solidFill>
                <a:latin typeface="Gotham Book" pitchFamily="50" charset="0"/>
                <a:cs typeface="Gotham Book" pitchFamily="50" charset="0"/>
              </a:endParaRPr>
            </a:p>
          </p:txBody>
        </p:sp>
        <p:sp>
          <p:nvSpPr>
            <p:cNvPr id="15" name="Rounded Rectangle 14"/>
            <p:cNvSpPr>
              <a:spLocks noChangeAspect="1"/>
            </p:cNvSpPr>
            <p:nvPr/>
          </p:nvSpPr>
          <p:spPr>
            <a:xfrm>
              <a:off x="3674678" y="3191321"/>
              <a:ext cx="1572951" cy="1588252"/>
            </a:xfrm>
            <a:prstGeom prst="round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200" tIns="6096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pPr algn="ctr"/>
              <a:r>
                <a:rPr lang="en-US" sz="1467" dirty="0">
                  <a:solidFill>
                    <a:schemeClr val="tx2"/>
                  </a:solidFill>
                  <a:cs typeface="Gotham Medium" pitchFamily="50" charset="0"/>
                </a:rPr>
                <a:t>September - 2014</a:t>
              </a:r>
            </a:p>
            <a:p>
              <a:pPr algn="ctr"/>
              <a:r>
                <a:rPr lang="en-US" sz="1333" dirty="0">
                  <a:solidFill>
                    <a:schemeClr val="tx1"/>
                  </a:solidFill>
                  <a:cs typeface="Gotham Book" pitchFamily="50" charset="0"/>
                </a:rPr>
                <a:t>Chosen to represent Denmark as one of its top innovative companies</a:t>
              </a:r>
            </a:p>
          </p:txBody>
        </p:sp>
        <p:sp>
          <p:nvSpPr>
            <p:cNvPr id="16" name="Rounded Rectangle 15"/>
            <p:cNvSpPr>
              <a:spLocks noChangeAspect="1"/>
            </p:cNvSpPr>
            <p:nvPr/>
          </p:nvSpPr>
          <p:spPr>
            <a:xfrm>
              <a:off x="5357241" y="3191321"/>
              <a:ext cx="1572951" cy="1588252"/>
            </a:xfrm>
            <a:prstGeom prst="round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200" tIns="6096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pPr algn="ctr"/>
              <a:r>
                <a:rPr lang="en-US" sz="1467" dirty="0">
                  <a:solidFill>
                    <a:schemeClr val="tx2"/>
                  </a:solidFill>
                  <a:cs typeface="Gotham Medium" pitchFamily="50" charset="0"/>
                </a:rPr>
                <a:t>September - 2014</a:t>
              </a:r>
            </a:p>
            <a:p>
              <a:pPr algn="ctr"/>
              <a:r>
                <a:rPr lang="en-US" sz="1333" dirty="0">
                  <a:solidFill>
                    <a:schemeClr val="tx1"/>
                  </a:solidFill>
                  <a:cs typeface="Gotham Book" pitchFamily="50" charset="0"/>
                </a:rPr>
                <a:t>Chosen as Top 100 finalist, currently competing for top award</a:t>
              </a:r>
            </a:p>
          </p:txBody>
        </p:sp>
        <p:sp>
          <p:nvSpPr>
            <p:cNvPr id="17" name="Rounded Rectangle 16"/>
            <p:cNvSpPr>
              <a:spLocks noChangeAspect="1"/>
            </p:cNvSpPr>
            <p:nvPr/>
          </p:nvSpPr>
          <p:spPr>
            <a:xfrm>
              <a:off x="7020426" y="3191321"/>
              <a:ext cx="1572951" cy="1588252"/>
            </a:xfrm>
            <a:prstGeom prst="round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200" tIns="6096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endParaRPr lang="en-US" sz="933" dirty="0">
                <a:solidFill>
                  <a:srgbClr val="0C3F58"/>
                </a:solidFill>
                <a:latin typeface="Gotham Medium" pitchFamily="50" charset="0"/>
                <a:cs typeface="Gotham Medium" pitchFamily="50" charset="0"/>
              </a:endParaRPr>
            </a:p>
            <a:p>
              <a:pPr algn="ctr"/>
              <a:r>
                <a:rPr lang="en-US" sz="1467" dirty="0">
                  <a:solidFill>
                    <a:schemeClr val="tx2"/>
                  </a:solidFill>
                  <a:cs typeface="Gotham Medium" pitchFamily="50" charset="0"/>
                </a:rPr>
                <a:t>October - 2014</a:t>
              </a:r>
            </a:p>
            <a:p>
              <a:pPr algn="ctr"/>
              <a:r>
                <a:rPr lang="en-US" sz="1333" dirty="0">
                  <a:solidFill>
                    <a:schemeClr val="tx1"/>
                  </a:solidFill>
                  <a:cs typeface="Gotham Book" pitchFamily="50" charset="0"/>
                </a:rPr>
                <a:t>Awarded for its innovative features and its value to users &amp; customers</a:t>
              </a:r>
            </a:p>
          </p:txBody>
        </p:sp>
        <p:pic>
          <p:nvPicPr>
            <p:cNvPr id="18" name="Picture 4" descr="C:\Users\stomkins\AppData\Local\Microsoft\Windows\Temporary Internet Files\Content.Outlook\18FDRU2K\rda_winner 2014_rgb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038744" y="1837655"/>
              <a:ext cx="969939" cy="518071"/>
            </a:xfrm>
            <a:prstGeom prst="rect">
              <a:avLst/>
            </a:prstGeom>
            <a:noFill/>
          </p:spPr>
        </p:pic>
        <p:pic>
          <p:nvPicPr>
            <p:cNvPr id="19" name="Picture 1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735646" y="1834276"/>
              <a:ext cx="754102" cy="489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8" descr="Senior Planet: Aging with Attitude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139263" y="1923678"/>
              <a:ext cx="1393177" cy="324629"/>
            </a:xfrm>
            <a:prstGeom prst="rect">
              <a:avLst/>
            </a:prstGeom>
            <a:noFill/>
          </p:spPr>
        </p:pic>
        <p:pic>
          <p:nvPicPr>
            <p:cNvPr id="21" name="Picture 10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458555" y="3220425"/>
              <a:ext cx="600494" cy="440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11"/>
            <p:cNvPicPr>
              <a:picLocks noChangeAspect="1" noChangeArrowheads="1"/>
            </p:cNvPicPr>
            <p:nvPr/>
          </p:nvPicPr>
          <p:blipFill>
            <a:blip r:embed="rId10" cstate="print"/>
            <a:srcRect l="5324" t="14970" b="10179"/>
            <a:stretch>
              <a:fillRect/>
            </a:stretch>
          </p:blipFill>
          <p:spPr bwMode="auto">
            <a:xfrm>
              <a:off x="3901754" y="3234207"/>
              <a:ext cx="958278" cy="404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19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530357" y="3219822"/>
              <a:ext cx="1181421" cy="3797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1"/>
            <p:cNvPicPr>
              <a:picLocks noChangeAspect="1" noChangeArrowheads="1"/>
            </p:cNvPicPr>
            <p:nvPr/>
          </p:nvPicPr>
          <p:blipFill>
            <a:blip r:embed="rId12" cstate="print"/>
            <a:srcRect l="1541" t="33094" r="1608" b="40328"/>
            <a:stretch>
              <a:fillRect/>
            </a:stretch>
          </p:blipFill>
          <p:spPr bwMode="auto">
            <a:xfrm>
              <a:off x="7039427" y="3379817"/>
              <a:ext cx="1460718" cy="169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" name="Slide Number Placeholder 4"/>
          <p:cNvSpPr txBox="1">
            <a:spLocks/>
          </p:cNvSpPr>
          <p:nvPr/>
        </p:nvSpPr>
        <p:spPr>
          <a:xfrm>
            <a:off x="-3472" y="6495282"/>
            <a:ext cx="530853" cy="365125"/>
          </a:xfrm>
          <a:prstGeom prst="rect">
            <a:avLst/>
          </a:prstGeom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  <a:defRPr/>
            </a:pPr>
            <a:fld id="{594F4242-09EA-4503-8A2A-93A25A3EA4E0}" type="slidenum">
              <a:rPr lang="da-DK" sz="2400">
                <a:latin typeface="Arial" charset="0"/>
                <a:cs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a-DK" sz="2400" dirty="0">
              <a:latin typeface="Arial" charset="0"/>
              <a:cs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99745" y="301298"/>
            <a:ext cx="7511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Number 1</a:t>
            </a:r>
          </a:p>
          <a:p>
            <a:r>
              <a:rPr lang="en-US" sz="2400" dirty="0"/>
              <a:t>“14 Innovations that changed the world in 2014”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45532" y="1528417"/>
            <a:ext cx="764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“Gadgets to make this your best tech year ever!”</a:t>
            </a:r>
          </a:p>
        </p:txBody>
      </p:sp>
      <p:pic>
        <p:nvPicPr>
          <p:cNvPr id="9218" name="Picture 2" descr="http://www.moorestownsun.com/wp-content/uploads/2014/10/AARP_0.jpg"/>
          <p:cNvPicPr>
            <a:picLocks noChangeAspect="1" noChangeArrowheads="1"/>
          </p:cNvPicPr>
          <p:nvPr/>
        </p:nvPicPr>
        <p:blipFill>
          <a:blip r:embed="rId13" cstate="print"/>
          <a:srcRect t="24494" r="5448" b="24270"/>
          <a:stretch>
            <a:fillRect/>
          </a:stretch>
        </p:blipFill>
        <p:spPr bwMode="auto">
          <a:xfrm>
            <a:off x="2026920" y="1370269"/>
            <a:ext cx="2621197" cy="723900"/>
          </a:xfrm>
          <a:prstGeom prst="rect">
            <a:avLst/>
          </a:prstGeom>
          <a:noFill/>
        </p:spPr>
      </p:pic>
      <p:pic>
        <p:nvPicPr>
          <p:cNvPr id="9220" name="Picture 4" descr="http://press.allrecipes.com/wp-content/uploads/mashable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950720" y="466673"/>
            <a:ext cx="2727360" cy="4958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864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169</Words>
  <Application>Microsoft Office PowerPoint</Application>
  <PresentationFormat>Widescreen</PresentationFormat>
  <Paragraphs>70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 Book</vt:lpstr>
      <vt:lpstr>Gotham Medium</vt:lpstr>
      <vt:lpstr>Office Theme</vt:lpstr>
      <vt:lpstr>PowerPoint Presentation</vt:lpstr>
    </vt:vector>
  </TitlesOfParts>
  <Company>GN ReSound A/S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McIntosh, Emie</dc:creator>
  <cp:lastModifiedBy>Owner</cp:lastModifiedBy>
  <cp:revision>1</cp:revision>
  <cp:lastPrinted>2015-03-18T18:22:17Z</cp:lastPrinted>
  <dcterms:created xsi:type="dcterms:W3CDTF">2015-03-18T17:04:45Z</dcterms:created>
  <dcterms:modified xsi:type="dcterms:W3CDTF">2015-03-18T18:23:20Z</dcterms:modified>
</cp:coreProperties>
</file>